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నాకు చెప్పక రహస్యముగా పారిపోయి నన్ను మోసపుచ్చితివేల? సంభ్రమముతోను పాటలతోను మద్దెలతోను సితారాలతోను నిన్ను సాగనంపుదునే.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నీవు నా కుమారులను నా కుమార్తెలను నన్ను ముద్దుపెట్టుకొన నియ్యక పిచ్చిపట్టి యిట్లు చేసితివి.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మీకు హాని చేయుటకు నాచేతనవును; అయితే పోయిన రాత్రి మీ తండ్రియొక్క దేవుడు నీవు యాకోబుతో మంచి గాని చెడ్డ గాని పలుకకుము జాగ్రత్త సుమీ అని నాతో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తండ్రి యింటిమీద బహు వాంఛగల వాడవై వెళ్లగోరినయెడల వెళ్లుము, నా దేవతల నేల దొంగిలితివనగా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నీవు బలవంతముగా నాయొద్దనుండి నీ కుమార్తెలను తీసికొందువేమో అనుకొని భయపడితిని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ఎవరియొద్ద నీ దేవతలు కనబడునో వారు బ్రదుకకూడదు. నీవు నాయొద్దనున్న వాటిని మన బంధువుల యెదుట వెదకి నీ దానిని తీసికొనుమని లాబానుతో చెప్పెను. రాహేలు వాటిని దొంగిలెనని యాకోబునకు తెలియలేదు.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లాబాను యాకోబు గుడారములోనికి లేయా గుడారములోనికి ఇద్దరి దాసీల గుడారములలోనికి వెళ్లెను గాని అతని కేమియు దొరకలేదు. తరువాత అతడు లేయా గుడారములో నుండి బయలుదేరి రాహేలు గుడారములోనికి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రాహేలు ఆ విగ్రహములను తీసికొని ఒంటె సామగ్రిలో పెట్టి వాటిమీద కూర్చుండెను. కాగా లాబాను ఆ గుడారమందంతటను తడవి చూచినప్పటికిని అవి దొరకలేదు.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తన తండ్రితో తమయదుట నేను లేవలేనందున తాము కోపపడకూడదు; నేను కడగానున్నానని చెప్పెను. అతడెంత వెదకినను ఆ విగ్రహములు దొరకలేదు.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కోపపడి లాబానుతో వాదించి అతనితో నీవిట్లు మండిపడి నన్ను తరుమనేల? నేను చేసిన ద్రోహమేమి? పాపమేమి?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నా సమస్త సామగ్రి తడివి చూచిన తరువాత నీ యింటి వస్తువులన్నిటిలో ఏది దొరికెను? నావారి యెదుటను నీవారి యెదుటను అది యిట్లు తెచ్చిపెట్టుము; వారు మన ఉభయుల మధ్య తీర్పు తీర్చుదురు.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యిరువది యేండ్లు నేను నీయొద్ద నుంటిని. నీ గొఱ్ఱలైనను మేకలైనను ఈచుకొని పోలేదు, నీ మంద పొట్టేళ్లను నేను తినలేదు.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దుష్టమృగములచేత చీల్చబడిన దానిని నీయొద్దకు తేక ఆ నష్టము నేనే పెట్టుకొంటిని. పగటియందు దొంగిలింపబడిన దానినేమి రాత్రియందు దొంగిలింపబడిన దానినేమి నాయొద్ద పుచ్చుకొంటివి; నేను ఈలాగుంటిని.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పగటి యెండకును రాత్రి మంచుకును నేను క్షీణించిపోతిని; నిద్ర నా కన్నులకు దూరమాయెను.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ఇదివరకు నీ యింటిలో ఇరువది యేండ్లు ఉంటిని. నీ యిద్దరి కుమార్తెల నిమిత్తము పదునాలుగేండ్లును, నీ మంద నిమిత్తము ఆరేండ్లును నీకు కొలువు చేసితిని. అయినను నీవు నా జీతము పదిమారులు మార్చితివి.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తండ్రి దేవుడు, అబ్రాహాము దేవుడు, ఇస్సాకు భయపడిన దేవుడు నాకు తోడైయుండనియెడల నిశ్చయముగా నీవు నన్ను వట్టిచేతులతోనే పంపివేసి యుందువు. దేవుడు నా ప్రయాసమును నాచేతుల కష్టమును చూచి, పోయిన రాత్రి నిన్ను గద్దించెనని లాబానుతో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లాబాను ఈ కుమార్తెలు నా కుమార్తెలు, ఈ కుమారులు నా కుమారులు, ఈ మంద నా మంద, నీకు కనబడుచున్నది అంతయు నాది, ఈ నా కుమార్తెలనైనను వీరు కనిన కుమారులనైనను నేడు నేనేమి చేయగలను?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కావున నేనును నీవును నిబంధన చేసికొందము రమ్ము, అది నాకును నీకును మధ్య సాక్షిగా ఉండునని యాకోబుతో ఉత్తరమియ్యగా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ఒక రాయి తీసికొని దానిని స్తంభముగా నిలువబెట్టెను.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యాకోబు రాళ్లు కూర్చుడని తన బంధువులతో చెప్పెను. వారు రాళ్లు తెచ్చి కుప్పవేసిరి; అక్కడ వారు ఆ కుప్పయొద్ద భోజనము 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లాబాను దానికి యగర్‌ శాహదూతా అను పేరు పెట్టెను. అయితే యాకోబు దానికి గలేదు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లాబాను నేడు ఈ కుప్ప నాకును నీకును మధ్య సాక్షిగా ఉండునని చెప్పెను. కాబట్టి దానికి గలేదను పేరు పెట్టెను. మరియు మనము ఒకరికొకరము దూరముగా నుండగా యెహోవా నాకును నీకును మధ్య జరుగునది కనిపెట్టునని చెప్పెను గనుక దానికి మిస్పా అను పేరు పెట్టబడెను.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లాబాను నీవు నా కుమార్తెలను బాధ పెట్టినను, నా కుమార్తెలను గాక యితర స్త్రీలను పెండ్లి చేసికొనినను,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31:50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చూడుము, మనయొద్ద ఎవరును లేరు గదా, నాకును నీకును దేవుడే సాక్షి అని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31:51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లాబాను నాకును నీకును మధ్య నేను నిలిపిన యీ స్తంభమును చూడుము ఈ కుప్ప చూడుము.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31:52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హాని చేయవలెనని నేను ఈ కుప్ప దాటి నీయొద్దకు రాకను, నీవు ఈ కుప్పను ఈ స్తంభమును దాటి నాయొద్దకు రాకను ఉండుటకు ఈ కుప్ప సాక్షి యీ స్తంభమును సాక్షి.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31:53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దేవుడు నాహోరు దేవుడు వారి తండ్రి దేవుడు మనమధ్య న్యాయము తీర్చునని చెప్పెను. అప్పుడు యాకోబు తన తండ్రియైన ఇస్సాకు భయపడిన దేవుని తోడని ప్రమాణము చేసెను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31:54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ఆ కొండమీద బలియర్పించి భోజనము చేయుటకు తన బంధువులను పిలువగా వారు భోజనముచేసి కొండమీద ఆ రాత్రి వెళ్లబుచ్చిరి.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లాబాను కుమారులు మన తండ్రికి కలిగినది యావత్తును యాకోబు తీసికొని, మన తండ్రికి కలిగిన దానివలన ఈ యావదాస్తి సంపాదించెనని చెప్పుకొనిన మాటలు యాకోబు వినెను.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లాబాను ముఖము చూచినప్పుడు అది నిన్న మొన్న ఉండినట్లు అతనియెడల ఉండలేదు.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నీ పితరుల దేశమునకు నీ బంధువులయొద్దకు తిరిగి వెళ్లుము; నేను నీకు తోడైయుండెదనని యాకోబుతో చెప్పగా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31:55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లాబాను లేచి తన కుమారులను తన కుమార్తెలను ముద్దుపెట్టుకొని వారిని దీవించి బయలుదేరి తన ఊరికి వెళ్లి పోయెను.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31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పొలములో తన మందయొద్దకు రాహేలును లేయాను పిలువనంపి వారితో యిట్లనెను.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తండ్రి కటాక్షము నిన్న మొన్న నామీద ఉండినట్లు ఇప్పుడు నామీద నుండలేదని నాకు కనబడుచున్నది; అయితే నా తండ్రియొక్క దేవుడు నాకు తోడైయున్నాడు;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తండ్రికి నా యావచ్ఛక్తితో కొలువు చేసితినని మీకు తెలిసేయున్నది.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తండ్రి నన్ను మోసపుచ్చి పదిమార్లు నా జీతము మార్చెను; అయినను దేవుడు అతని నాకు హాని చేయనియ్యలేదు.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పొడలు గలవి నీ జీతమగునని చెప్పినయెడల అప్పుడు మందలన్నియు పొడలుగల పిల్లలనీనెను. చారలు గలవి నీ జీతమగునని చెప్పినయెడల అప్పుడు మందలన్నియు చారలుగల పిల్లలనీనెను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అట్లు దేవుడు మీ తండ్రి పశువులను తీసి నాకిచ్చెను.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మందలు చూలుకట్టు కాలమున నేను స్వప్నమందు కన్నులెత్తి చూడగా గొఱ్ఱలను దాటు పొట్టేళ్లు చారలైనను పొడలైనను మచ్చలైనను గలవై యుండెను.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ఆ స్వప్నమందు దేవుని దూత యాకోబూ అని నన్ను పిలువగా చిత్తము ప్రభువా అని చెప్పితిని.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ఆయన నీ కన్నులెత్తి చూడుము; గొఱ్ఱలను దాటుచున్న పొట్టేళ్లన్నియు చారలైనను పొడలైనను మచ్చలైనను గలవి; ఏలయనగా లాబాను నీకు చేయుచున్నది యావత్తును చూచితిని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నీవెక్కడ స్తంభముమీద నూనె పోసితివో, యెక్కడ నాకు మ్రొక్కుబడి చేసితివో ఆ బేతేలు దేవుడను నేనే. ఇప్పుడు నీవు లేచి యీ దేశములోనుండి బయలుదేరి నీవు పుట్టిన దేశమునకు తిరిగి వెళ్లుమని నాతో చెప్పెననెను.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రాహేలును లేయాయు యింక మా తండ్రి యింట మాకు పాలుపంపులెక్కడివి? అతడు మమ్మును అన్యులుగా చూచుట లేదా?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మమ్మును అమ్మివేసి, మాకు రావలసిన ద్రవ్యమును బొత్తుగా తినివేసెను.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మా తండ్రియొద్దనుండి తీసివేసిన ధనమంతయు మాదియు మా పిల్లలదియునైయున్నది గదా? కాబట్టి దేవుడు నీతో చెప్పినట్లెల్ల చేయుమని అతనికుత్తర మియ్యగా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లేచి తన కుమారులను తన భార్యలను ఒంటెలమీద నెక్కించి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కనాను దేశమునకు తన తండ్రియైన ఇస్సాకు నొద్దకు వెళ్లుటకు తన పశువులన్నిటిని, తాను సంపాదించిన సంపద యావత్తును, పద్దనరాములో తాను సంపాదించిన ఆస్తి యావత్తును తీసికొనిపోయెను.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లాబాను తన గొఱ్ఱల బొచ్చు కత్తిరించుటకు వెళ్లియుండగా రాహేలు తన తండ్రి యింటనున్న గృహ దేవతలను దొంగిలెను.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తాను పారిపోవుచున్నానని సిరియావాడైన లాబానుకు తెలియచేయకపోవుటవలన అతని మోసపుచ్చిన వాడాయెను.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తనకు కలిగినదంతయు తీసికొని పారిపోయెను. అతడు లేచి నది దాటి గిలాదను కొండతట్టు అభిముఖుడై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పారిపోయెనని మూడవ దినమున లాబానుకు తెలుపబడెను.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బంధువులను వెంటబెట్టుకొని, యేడు దినముల ప్రయాణమంత దూరము అతని తరుముకొని పోయి, గిలాదు కొండమీద అతని కలిసికొనెను.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రాత్రి స్వప్నమందు దేవుడు సిరియావాడైన లాబాను నొద్దకు వచ్చి నీవు యాకోబుతో మంచి గాని చెడ్డ గాని పలుకకుము జాగ్రత్త సుమీ అని అతనితో చెప్పెను.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లాబాను యాకోబును కలిసికొనెను. యాకోబు తన గుడారము ఆ కొండమీద వేసికొనియుండెను; లాబానును తన బంధువులతో గిలాదు కొండమీద గుడారము వేసి 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31:26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లాబాను యాకోబుతో నీవేమి చేసితివి? నన్ను మోసపుచ్చి, కత్తితో చెరపట్టబడిన వారినివలె నా కుమార్తెలను కొనిపోవనేల?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